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1" r:id="rId3"/>
    <p:sldId id="257" r:id="rId4"/>
    <p:sldId id="258" r:id="rId5"/>
    <p:sldId id="259" r:id="rId6"/>
    <p:sldId id="266" r:id="rId7"/>
    <p:sldId id="265" r:id="rId8"/>
    <p:sldId id="268" r:id="rId9"/>
  </p:sldIdLst>
  <p:sldSz cx="9144000" cy="5143500" type="screen16x9"/>
  <p:notesSz cx="6858000" cy="9144000"/>
  <p:defaultTextStyle>
    <a:defPPr>
      <a:defRPr lang="en-US"/>
    </a:defPPr>
    <a:lvl1pPr marL="0" algn="l" defTabSz="816350" rtl="0" eaLnBrk="1" latinLnBrk="0" hangingPunct="1">
      <a:defRPr sz="1600" kern="1200">
        <a:solidFill>
          <a:schemeClr val="tx1"/>
        </a:solidFill>
        <a:latin typeface="+mn-lt"/>
        <a:ea typeface="+mn-ea"/>
        <a:cs typeface="+mn-cs"/>
      </a:defRPr>
    </a:lvl1pPr>
    <a:lvl2pPr marL="408175" algn="l" defTabSz="816350" rtl="0" eaLnBrk="1" latinLnBrk="0" hangingPunct="1">
      <a:defRPr sz="1600" kern="1200">
        <a:solidFill>
          <a:schemeClr val="tx1"/>
        </a:solidFill>
        <a:latin typeface="+mn-lt"/>
        <a:ea typeface="+mn-ea"/>
        <a:cs typeface="+mn-cs"/>
      </a:defRPr>
    </a:lvl2pPr>
    <a:lvl3pPr marL="816350" algn="l" defTabSz="816350" rtl="0" eaLnBrk="1" latinLnBrk="0" hangingPunct="1">
      <a:defRPr sz="1600" kern="1200">
        <a:solidFill>
          <a:schemeClr val="tx1"/>
        </a:solidFill>
        <a:latin typeface="+mn-lt"/>
        <a:ea typeface="+mn-ea"/>
        <a:cs typeface="+mn-cs"/>
      </a:defRPr>
    </a:lvl3pPr>
    <a:lvl4pPr marL="1224525" algn="l" defTabSz="816350" rtl="0" eaLnBrk="1" latinLnBrk="0" hangingPunct="1">
      <a:defRPr sz="1600" kern="1200">
        <a:solidFill>
          <a:schemeClr val="tx1"/>
        </a:solidFill>
        <a:latin typeface="+mn-lt"/>
        <a:ea typeface="+mn-ea"/>
        <a:cs typeface="+mn-cs"/>
      </a:defRPr>
    </a:lvl4pPr>
    <a:lvl5pPr marL="1632700" algn="l" defTabSz="816350" rtl="0" eaLnBrk="1" latinLnBrk="0" hangingPunct="1">
      <a:defRPr sz="1600" kern="1200">
        <a:solidFill>
          <a:schemeClr val="tx1"/>
        </a:solidFill>
        <a:latin typeface="+mn-lt"/>
        <a:ea typeface="+mn-ea"/>
        <a:cs typeface="+mn-cs"/>
      </a:defRPr>
    </a:lvl5pPr>
    <a:lvl6pPr marL="2040875" algn="l" defTabSz="816350" rtl="0" eaLnBrk="1" latinLnBrk="0" hangingPunct="1">
      <a:defRPr sz="1600" kern="1200">
        <a:solidFill>
          <a:schemeClr val="tx1"/>
        </a:solidFill>
        <a:latin typeface="+mn-lt"/>
        <a:ea typeface="+mn-ea"/>
        <a:cs typeface="+mn-cs"/>
      </a:defRPr>
    </a:lvl6pPr>
    <a:lvl7pPr marL="2449051" algn="l" defTabSz="816350" rtl="0" eaLnBrk="1" latinLnBrk="0" hangingPunct="1">
      <a:defRPr sz="1600" kern="1200">
        <a:solidFill>
          <a:schemeClr val="tx1"/>
        </a:solidFill>
        <a:latin typeface="+mn-lt"/>
        <a:ea typeface="+mn-ea"/>
        <a:cs typeface="+mn-cs"/>
      </a:defRPr>
    </a:lvl7pPr>
    <a:lvl8pPr marL="2857225" algn="l" defTabSz="816350" rtl="0" eaLnBrk="1" latinLnBrk="0" hangingPunct="1">
      <a:defRPr sz="1600" kern="1200">
        <a:solidFill>
          <a:schemeClr val="tx1"/>
        </a:solidFill>
        <a:latin typeface="+mn-lt"/>
        <a:ea typeface="+mn-ea"/>
        <a:cs typeface="+mn-cs"/>
      </a:defRPr>
    </a:lvl8pPr>
    <a:lvl9pPr marL="3265401" algn="l" defTabSz="816350" rtl="0" eaLnBrk="1" latinLnBrk="0" hangingPunct="1">
      <a:defRPr sz="1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42" d="100"/>
          <a:sy n="142" d="100"/>
        </p:scale>
        <p:origin x="714" y="114"/>
      </p:cViewPr>
      <p:guideLst>
        <p:guide orient="horz" pos="162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08175" indent="0" algn="ctr">
              <a:buNone/>
              <a:defRPr>
                <a:solidFill>
                  <a:schemeClr val="tx1">
                    <a:tint val="75000"/>
                  </a:schemeClr>
                </a:solidFill>
              </a:defRPr>
            </a:lvl2pPr>
            <a:lvl3pPr marL="816350" indent="0" algn="ctr">
              <a:buNone/>
              <a:defRPr>
                <a:solidFill>
                  <a:schemeClr val="tx1">
                    <a:tint val="75000"/>
                  </a:schemeClr>
                </a:solidFill>
              </a:defRPr>
            </a:lvl3pPr>
            <a:lvl4pPr marL="1224525" indent="0" algn="ctr">
              <a:buNone/>
              <a:defRPr>
                <a:solidFill>
                  <a:schemeClr val="tx1">
                    <a:tint val="75000"/>
                  </a:schemeClr>
                </a:solidFill>
              </a:defRPr>
            </a:lvl4pPr>
            <a:lvl5pPr marL="1632700" indent="0" algn="ctr">
              <a:buNone/>
              <a:defRPr>
                <a:solidFill>
                  <a:schemeClr val="tx1">
                    <a:tint val="75000"/>
                  </a:schemeClr>
                </a:solidFill>
              </a:defRPr>
            </a:lvl5pPr>
            <a:lvl6pPr marL="2040875" indent="0" algn="ctr">
              <a:buNone/>
              <a:defRPr>
                <a:solidFill>
                  <a:schemeClr val="tx1">
                    <a:tint val="75000"/>
                  </a:schemeClr>
                </a:solidFill>
              </a:defRPr>
            </a:lvl6pPr>
            <a:lvl7pPr marL="2449051" indent="0" algn="ctr">
              <a:buNone/>
              <a:defRPr>
                <a:solidFill>
                  <a:schemeClr val="tx1">
                    <a:tint val="75000"/>
                  </a:schemeClr>
                </a:solidFill>
              </a:defRPr>
            </a:lvl7pPr>
            <a:lvl8pPr marL="2857225" indent="0" algn="ctr">
              <a:buNone/>
              <a:defRPr>
                <a:solidFill>
                  <a:schemeClr val="tx1">
                    <a:tint val="75000"/>
                  </a:schemeClr>
                </a:solidFill>
              </a:defRPr>
            </a:lvl8pPr>
            <a:lvl9pPr marL="3265401"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1/27/2026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1/27/2026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1/27/2026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1/27/2026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7"/>
          </a:xfrm>
        </p:spPr>
        <p:txBody>
          <a:bodyPr anchor="t"/>
          <a:lstStyle>
            <a:lvl1pPr algn="l">
              <a:defRPr sz="35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1"/>
          </a:xfrm>
        </p:spPr>
        <p:txBody>
          <a:bodyPr anchor="b"/>
          <a:lstStyle>
            <a:lvl1pPr marL="0" indent="0">
              <a:buNone/>
              <a:defRPr sz="1800">
                <a:solidFill>
                  <a:schemeClr val="tx1">
                    <a:tint val="75000"/>
                  </a:schemeClr>
                </a:solidFill>
              </a:defRPr>
            </a:lvl1pPr>
            <a:lvl2pPr marL="408175" indent="0">
              <a:buNone/>
              <a:defRPr sz="1600">
                <a:solidFill>
                  <a:schemeClr val="tx1">
                    <a:tint val="75000"/>
                  </a:schemeClr>
                </a:solidFill>
              </a:defRPr>
            </a:lvl2pPr>
            <a:lvl3pPr marL="816350" indent="0">
              <a:buNone/>
              <a:defRPr sz="1400">
                <a:solidFill>
                  <a:schemeClr val="tx1">
                    <a:tint val="75000"/>
                  </a:schemeClr>
                </a:solidFill>
              </a:defRPr>
            </a:lvl3pPr>
            <a:lvl4pPr marL="1224525" indent="0">
              <a:buNone/>
              <a:defRPr sz="1200">
                <a:solidFill>
                  <a:schemeClr val="tx1">
                    <a:tint val="75000"/>
                  </a:schemeClr>
                </a:solidFill>
              </a:defRPr>
            </a:lvl4pPr>
            <a:lvl5pPr marL="1632700" indent="0">
              <a:buNone/>
              <a:defRPr sz="1200">
                <a:solidFill>
                  <a:schemeClr val="tx1">
                    <a:tint val="75000"/>
                  </a:schemeClr>
                </a:solidFill>
              </a:defRPr>
            </a:lvl5pPr>
            <a:lvl6pPr marL="2040875" indent="0">
              <a:buNone/>
              <a:defRPr sz="1200">
                <a:solidFill>
                  <a:schemeClr val="tx1">
                    <a:tint val="75000"/>
                  </a:schemeClr>
                </a:solidFill>
              </a:defRPr>
            </a:lvl6pPr>
            <a:lvl7pPr marL="2449051" indent="0">
              <a:buNone/>
              <a:defRPr sz="1200">
                <a:solidFill>
                  <a:schemeClr val="tx1">
                    <a:tint val="75000"/>
                  </a:schemeClr>
                </a:solidFill>
              </a:defRPr>
            </a:lvl7pPr>
            <a:lvl8pPr marL="2857225" indent="0">
              <a:buNone/>
              <a:defRPr sz="1200">
                <a:solidFill>
                  <a:schemeClr val="tx1">
                    <a:tint val="75000"/>
                  </a:schemeClr>
                </a:solidFill>
              </a:defRPr>
            </a:lvl8pPr>
            <a:lvl9pPr marL="3265401"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1/27/2026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3"/>
          </a:xfrm>
        </p:spPr>
        <p:txBody>
          <a:bodyPr/>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3"/>
          </a:xfrm>
        </p:spPr>
        <p:txBody>
          <a:bodyPr/>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1/27/2026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100" b="1"/>
            </a:lvl1pPr>
            <a:lvl2pPr marL="408175" indent="0">
              <a:buNone/>
              <a:defRPr sz="1800" b="1"/>
            </a:lvl2pPr>
            <a:lvl3pPr marL="816350" indent="0">
              <a:buNone/>
              <a:defRPr sz="1600" b="1"/>
            </a:lvl3pPr>
            <a:lvl4pPr marL="1224525" indent="0">
              <a:buNone/>
              <a:defRPr sz="1400" b="1"/>
            </a:lvl4pPr>
            <a:lvl5pPr marL="1632700" indent="0">
              <a:buNone/>
              <a:defRPr sz="1400" b="1"/>
            </a:lvl5pPr>
            <a:lvl6pPr marL="2040875" indent="0">
              <a:buNone/>
              <a:defRPr sz="1400" b="1"/>
            </a:lvl6pPr>
            <a:lvl7pPr marL="2449051" indent="0">
              <a:buNone/>
              <a:defRPr sz="1400" b="1"/>
            </a:lvl7pPr>
            <a:lvl8pPr marL="2857225" indent="0">
              <a:buNone/>
              <a:defRPr sz="1400" b="1"/>
            </a:lvl8pPr>
            <a:lvl9pPr marL="3265401" indent="0">
              <a:buNone/>
              <a:defRPr sz="1400" b="1"/>
            </a:lvl9pPr>
          </a:lstStyle>
          <a:p>
            <a:pPr lvl="0"/>
            <a:r>
              <a:rPr lang="en-US"/>
              <a:t>Click to edit Master text styles</a:t>
            </a:r>
          </a:p>
        </p:txBody>
      </p:sp>
      <p:sp>
        <p:nvSpPr>
          <p:cNvPr id="4" name="Content Placeholder 3"/>
          <p:cNvSpPr>
            <a:spLocks noGrp="1"/>
          </p:cNvSpPr>
          <p:nvPr>
            <p:ph sz="half" idx="2"/>
          </p:nvPr>
        </p:nvSpPr>
        <p:spPr>
          <a:xfrm>
            <a:off x="457200" y="1631157"/>
            <a:ext cx="4040188" cy="2963466"/>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100" b="1"/>
            </a:lvl1pPr>
            <a:lvl2pPr marL="408175" indent="0">
              <a:buNone/>
              <a:defRPr sz="1800" b="1"/>
            </a:lvl2pPr>
            <a:lvl3pPr marL="816350" indent="0">
              <a:buNone/>
              <a:defRPr sz="1600" b="1"/>
            </a:lvl3pPr>
            <a:lvl4pPr marL="1224525" indent="0">
              <a:buNone/>
              <a:defRPr sz="1400" b="1"/>
            </a:lvl4pPr>
            <a:lvl5pPr marL="1632700" indent="0">
              <a:buNone/>
              <a:defRPr sz="1400" b="1"/>
            </a:lvl5pPr>
            <a:lvl6pPr marL="2040875" indent="0">
              <a:buNone/>
              <a:defRPr sz="1400" b="1"/>
            </a:lvl6pPr>
            <a:lvl7pPr marL="2449051" indent="0">
              <a:buNone/>
              <a:defRPr sz="1400" b="1"/>
            </a:lvl7pPr>
            <a:lvl8pPr marL="2857225" indent="0">
              <a:buNone/>
              <a:defRPr sz="1400" b="1"/>
            </a:lvl8pPr>
            <a:lvl9pPr marL="3265401" indent="0">
              <a:buNone/>
              <a:defRPr sz="1400" b="1"/>
            </a:lvl9pPr>
          </a:lstStyle>
          <a:p>
            <a:pPr lvl="0"/>
            <a:r>
              <a:rPr lang="en-US"/>
              <a:t>Click to edit Master text styles</a:t>
            </a:r>
          </a:p>
        </p:txBody>
      </p:sp>
      <p:sp>
        <p:nvSpPr>
          <p:cNvPr id="6" name="Content Placeholder 5"/>
          <p:cNvSpPr>
            <a:spLocks noGrp="1"/>
          </p:cNvSpPr>
          <p:nvPr>
            <p:ph sz="quarter" idx="4"/>
          </p:nvPr>
        </p:nvSpPr>
        <p:spPr>
          <a:xfrm>
            <a:off x="4645026" y="1631157"/>
            <a:ext cx="4041775" cy="2963466"/>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1/27/2026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1/27/2026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1/27/2026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8"/>
            <a:ext cx="3008313" cy="871538"/>
          </a:xfrm>
        </p:spPr>
        <p:txBody>
          <a:bodyPr anchor="b"/>
          <a:lstStyle>
            <a:lvl1pPr algn="l">
              <a:defRPr sz="18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2800"/>
            </a:lvl1pPr>
            <a:lvl2pPr>
              <a:defRPr sz="2500"/>
            </a:lvl2pPr>
            <a:lvl3pPr>
              <a:defRPr sz="21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8"/>
          </a:xfrm>
        </p:spPr>
        <p:txBody>
          <a:bodyPr/>
          <a:lstStyle>
            <a:lvl1pPr marL="0" indent="0">
              <a:buNone/>
              <a:defRPr sz="1200"/>
            </a:lvl1pPr>
            <a:lvl2pPr marL="408175" indent="0">
              <a:buNone/>
              <a:defRPr sz="1000"/>
            </a:lvl2pPr>
            <a:lvl3pPr marL="816350" indent="0">
              <a:buNone/>
              <a:defRPr sz="900"/>
            </a:lvl3pPr>
            <a:lvl4pPr marL="1224525" indent="0">
              <a:buNone/>
              <a:defRPr sz="800"/>
            </a:lvl4pPr>
            <a:lvl5pPr marL="1632700" indent="0">
              <a:buNone/>
              <a:defRPr sz="800"/>
            </a:lvl5pPr>
            <a:lvl6pPr marL="2040875" indent="0">
              <a:buNone/>
              <a:defRPr sz="800"/>
            </a:lvl6pPr>
            <a:lvl7pPr marL="2449051" indent="0">
              <a:buNone/>
              <a:defRPr sz="800"/>
            </a:lvl7pPr>
            <a:lvl8pPr marL="2857225" indent="0">
              <a:buNone/>
              <a:defRPr sz="800"/>
            </a:lvl8pPr>
            <a:lvl9pPr marL="3265401" indent="0">
              <a:buNone/>
              <a:defRPr sz="8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1/27/2026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1800" b="1"/>
            </a:lvl1pPr>
          </a:lstStyle>
          <a:p>
            <a:r>
              <a:rPr lang="en-US"/>
              <a:t>Click to edit Master title style</a:t>
            </a:r>
          </a:p>
        </p:txBody>
      </p:sp>
      <p:sp>
        <p:nvSpPr>
          <p:cNvPr id="3" name="Picture Placeholder 2"/>
          <p:cNvSpPr>
            <a:spLocks noGrp="1"/>
          </p:cNvSpPr>
          <p:nvPr>
            <p:ph type="pic" idx="1"/>
          </p:nvPr>
        </p:nvSpPr>
        <p:spPr>
          <a:xfrm>
            <a:off x="1792288" y="459582"/>
            <a:ext cx="5486400" cy="3086100"/>
          </a:xfrm>
        </p:spPr>
        <p:txBody>
          <a:bodyPr/>
          <a:lstStyle>
            <a:lvl1pPr marL="0" indent="0">
              <a:buNone/>
              <a:defRPr sz="2800"/>
            </a:lvl1pPr>
            <a:lvl2pPr marL="408175" indent="0">
              <a:buNone/>
              <a:defRPr sz="2500"/>
            </a:lvl2pPr>
            <a:lvl3pPr marL="816350" indent="0">
              <a:buNone/>
              <a:defRPr sz="2100"/>
            </a:lvl3pPr>
            <a:lvl4pPr marL="1224525" indent="0">
              <a:buNone/>
              <a:defRPr sz="1800"/>
            </a:lvl4pPr>
            <a:lvl5pPr marL="1632700" indent="0">
              <a:buNone/>
              <a:defRPr sz="1800"/>
            </a:lvl5pPr>
            <a:lvl6pPr marL="2040875" indent="0">
              <a:buNone/>
              <a:defRPr sz="1800"/>
            </a:lvl6pPr>
            <a:lvl7pPr marL="2449051" indent="0">
              <a:buNone/>
              <a:defRPr sz="1800"/>
            </a:lvl7pPr>
            <a:lvl8pPr marL="2857225" indent="0">
              <a:buNone/>
              <a:defRPr sz="1800"/>
            </a:lvl8pPr>
            <a:lvl9pPr marL="3265401" indent="0">
              <a:buNone/>
              <a:defRPr sz="1800"/>
            </a:lvl9pPr>
          </a:lstStyle>
          <a:p>
            <a:endParaRPr lang="en-US"/>
          </a:p>
        </p:txBody>
      </p:sp>
      <p:sp>
        <p:nvSpPr>
          <p:cNvPr id="4" name="Text Placeholder 3"/>
          <p:cNvSpPr>
            <a:spLocks noGrp="1"/>
          </p:cNvSpPr>
          <p:nvPr>
            <p:ph type="body" sz="half" idx="2"/>
          </p:nvPr>
        </p:nvSpPr>
        <p:spPr>
          <a:xfrm>
            <a:off x="1792288" y="4025504"/>
            <a:ext cx="5486400" cy="603647"/>
          </a:xfrm>
        </p:spPr>
        <p:txBody>
          <a:bodyPr/>
          <a:lstStyle>
            <a:lvl1pPr marL="0" indent="0">
              <a:buNone/>
              <a:defRPr sz="1200"/>
            </a:lvl1pPr>
            <a:lvl2pPr marL="408175" indent="0">
              <a:buNone/>
              <a:defRPr sz="1000"/>
            </a:lvl2pPr>
            <a:lvl3pPr marL="816350" indent="0">
              <a:buNone/>
              <a:defRPr sz="900"/>
            </a:lvl3pPr>
            <a:lvl4pPr marL="1224525" indent="0">
              <a:buNone/>
              <a:defRPr sz="800"/>
            </a:lvl4pPr>
            <a:lvl5pPr marL="1632700" indent="0">
              <a:buNone/>
              <a:defRPr sz="800"/>
            </a:lvl5pPr>
            <a:lvl6pPr marL="2040875" indent="0">
              <a:buNone/>
              <a:defRPr sz="800"/>
            </a:lvl6pPr>
            <a:lvl7pPr marL="2449051" indent="0">
              <a:buNone/>
              <a:defRPr sz="800"/>
            </a:lvl7pPr>
            <a:lvl8pPr marL="2857225" indent="0">
              <a:buNone/>
              <a:defRPr sz="800"/>
            </a:lvl8pPr>
            <a:lvl9pPr marL="3265401" indent="0">
              <a:buNone/>
              <a:defRPr sz="8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1/27/2026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81635" tIns="40817" rIns="81635" bIns="40817"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3"/>
          </a:xfrm>
          <a:prstGeom prst="rect">
            <a:avLst/>
          </a:prstGeom>
        </p:spPr>
        <p:txBody>
          <a:bodyPr vert="horz" lIns="81635" tIns="40817" rIns="81635" bIns="40817"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3"/>
            <a:ext cx="2133600" cy="273844"/>
          </a:xfrm>
          <a:prstGeom prst="rect">
            <a:avLst/>
          </a:prstGeom>
        </p:spPr>
        <p:txBody>
          <a:bodyPr vert="horz" lIns="81635" tIns="40817" rIns="81635" bIns="40817" rtlCol="0" anchor="ctr"/>
          <a:lstStyle>
            <a:lvl1pPr algn="l">
              <a:defRPr sz="1000">
                <a:solidFill>
                  <a:schemeClr val="tx1">
                    <a:tint val="75000"/>
                  </a:schemeClr>
                </a:solidFill>
              </a:defRPr>
            </a:lvl1pPr>
          </a:lstStyle>
          <a:p>
            <a:fld id="{1D8BD707-D9CF-40AE-B4C6-C98DA3205C09}" type="datetimeFigureOut">
              <a:rPr lang="en-US" smtClean="0"/>
              <a:pPr/>
              <a:t>1/27/2026</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81635" tIns="40817" rIns="81635" bIns="40817" rtlCol="0" anchor="ctr"/>
          <a:lstStyle>
            <a:lvl1pPr algn="ctr">
              <a:defRPr sz="10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81635" tIns="40817" rIns="81635" bIns="40817" rtlCol="0" anchor="ctr"/>
          <a:lstStyle>
            <a:lvl1pPr algn="r">
              <a:defRPr sz="10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816350" rtl="0" eaLnBrk="1" latinLnBrk="0" hangingPunct="1">
        <a:spcBef>
          <a:spcPct val="0"/>
        </a:spcBef>
        <a:buNone/>
        <a:defRPr sz="3900" kern="1200">
          <a:solidFill>
            <a:schemeClr val="tx1"/>
          </a:solidFill>
          <a:latin typeface="+mj-lt"/>
          <a:ea typeface="+mj-ea"/>
          <a:cs typeface="+mj-cs"/>
        </a:defRPr>
      </a:lvl1pPr>
    </p:titleStyle>
    <p:bodyStyle>
      <a:lvl1pPr marL="306131" indent="-306131" algn="l" defTabSz="81635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663284" indent="-255109" algn="l" defTabSz="816350" rtl="0" eaLnBrk="1" latinLnBrk="0" hangingPunct="1">
        <a:spcBef>
          <a:spcPct val="20000"/>
        </a:spcBef>
        <a:buFont typeface="Arial" pitchFamily="34" charset="0"/>
        <a:buChar char="–"/>
        <a:defRPr sz="2500" kern="1200">
          <a:solidFill>
            <a:schemeClr val="tx1"/>
          </a:solidFill>
          <a:latin typeface="+mn-lt"/>
          <a:ea typeface="+mn-ea"/>
          <a:cs typeface="+mn-cs"/>
        </a:defRPr>
      </a:lvl2pPr>
      <a:lvl3pPr marL="1020438" indent="-204088" algn="l" defTabSz="816350" rtl="0" eaLnBrk="1" latinLnBrk="0" hangingPunct="1">
        <a:spcBef>
          <a:spcPct val="20000"/>
        </a:spcBef>
        <a:buFont typeface="Arial" pitchFamily="34" charset="0"/>
        <a:buChar char="•"/>
        <a:defRPr sz="2100" kern="1200">
          <a:solidFill>
            <a:schemeClr val="tx1"/>
          </a:solidFill>
          <a:latin typeface="+mn-lt"/>
          <a:ea typeface="+mn-ea"/>
          <a:cs typeface="+mn-cs"/>
        </a:defRPr>
      </a:lvl3pPr>
      <a:lvl4pPr marL="1428613" indent="-204088" algn="l" defTabSz="81635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1836788" indent="-204088" algn="l" defTabSz="81635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244963" indent="-204088" algn="l" defTabSz="81635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653138" indent="-204088" algn="l" defTabSz="81635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061313" indent="-204088" algn="l" defTabSz="81635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469488" indent="-204088" algn="l" defTabSz="816350" rtl="0" eaLnBrk="1" latinLnBrk="0" hangingPunct="1">
        <a:spcBef>
          <a:spcPct val="20000"/>
        </a:spcBef>
        <a:buFont typeface="Arial" pitchFamily="34" charset="0"/>
        <a:buChar char="•"/>
        <a:defRPr sz="1800" kern="1200">
          <a:solidFill>
            <a:schemeClr val="tx1"/>
          </a:solidFill>
          <a:latin typeface="+mn-lt"/>
          <a:ea typeface="+mn-ea"/>
          <a:cs typeface="+mn-cs"/>
        </a:defRPr>
      </a:lvl9pPr>
    </p:bodyStyle>
    <p:otherStyle>
      <a:defPPr>
        <a:defRPr lang="en-US"/>
      </a:defPPr>
      <a:lvl1pPr marL="0" algn="l" defTabSz="816350" rtl="0" eaLnBrk="1" latinLnBrk="0" hangingPunct="1">
        <a:defRPr sz="1600" kern="1200">
          <a:solidFill>
            <a:schemeClr val="tx1"/>
          </a:solidFill>
          <a:latin typeface="+mn-lt"/>
          <a:ea typeface="+mn-ea"/>
          <a:cs typeface="+mn-cs"/>
        </a:defRPr>
      </a:lvl1pPr>
      <a:lvl2pPr marL="408175" algn="l" defTabSz="816350" rtl="0" eaLnBrk="1" latinLnBrk="0" hangingPunct="1">
        <a:defRPr sz="1600" kern="1200">
          <a:solidFill>
            <a:schemeClr val="tx1"/>
          </a:solidFill>
          <a:latin typeface="+mn-lt"/>
          <a:ea typeface="+mn-ea"/>
          <a:cs typeface="+mn-cs"/>
        </a:defRPr>
      </a:lvl2pPr>
      <a:lvl3pPr marL="816350" algn="l" defTabSz="816350" rtl="0" eaLnBrk="1" latinLnBrk="0" hangingPunct="1">
        <a:defRPr sz="1600" kern="1200">
          <a:solidFill>
            <a:schemeClr val="tx1"/>
          </a:solidFill>
          <a:latin typeface="+mn-lt"/>
          <a:ea typeface="+mn-ea"/>
          <a:cs typeface="+mn-cs"/>
        </a:defRPr>
      </a:lvl3pPr>
      <a:lvl4pPr marL="1224525" algn="l" defTabSz="816350" rtl="0" eaLnBrk="1" latinLnBrk="0" hangingPunct="1">
        <a:defRPr sz="1600" kern="1200">
          <a:solidFill>
            <a:schemeClr val="tx1"/>
          </a:solidFill>
          <a:latin typeface="+mn-lt"/>
          <a:ea typeface="+mn-ea"/>
          <a:cs typeface="+mn-cs"/>
        </a:defRPr>
      </a:lvl4pPr>
      <a:lvl5pPr marL="1632700" algn="l" defTabSz="816350" rtl="0" eaLnBrk="1" latinLnBrk="0" hangingPunct="1">
        <a:defRPr sz="1600" kern="1200">
          <a:solidFill>
            <a:schemeClr val="tx1"/>
          </a:solidFill>
          <a:latin typeface="+mn-lt"/>
          <a:ea typeface="+mn-ea"/>
          <a:cs typeface="+mn-cs"/>
        </a:defRPr>
      </a:lvl5pPr>
      <a:lvl6pPr marL="2040875" algn="l" defTabSz="816350" rtl="0" eaLnBrk="1" latinLnBrk="0" hangingPunct="1">
        <a:defRPr sz="1600" kern="1200">
          <a:solidFill>
            <a:schemeClr val="tx1"/>
          </a:solidFill>
          <a:latin typeface="+mn-lt"/>
          <a:ea typeface="+mn-ea"/>
          <a:cs typeface="+mn-cs"/>
        </a:defRPr>
      </a:lvl6pPr>
      <a:lvl7pPr marL="2449051" algn="l" defTabSz="816350" rtl="0" eaLnBrk="1" latinLnBrk="0" hangingPunct="1">
        <a:defRPr sz="1600" kern="1200">
          <a:solidFill>
            <a:schemeClr val="tx1"/>
          </a:solidFill>
          <a:latin typeface="+mn-lt"/>
          <a:ea typeface="+mn-ea"/>
          <a:cs typeface="+mn-cs"/>
        </a:defRPr>
      </a:lvl7pPr>
      <a:lvl8pPr marL="2857225" algn="l" defTabSz="816350" rtl="0" eaLnBrk="1" latinLnBrk="0" hangingPunct="1">
        <a:defRPr sz="1600" kern="1200">
          <a:solidFill>
            <a:schemeClr val="tx1"/>
          </a:solidFill>
          <a:latin typeface="+mn-lt"/>
          <a:ea typeface="+mn-ea"/>
          <a:cs typeface="+mn-cs"/>
        </a:defRPr>
      </a:lvl8pPr>
      <a:lvl9pPr marL="3265401" algn="l" defTabSz="816350" rtl="0" eaLnBrk="1" latinLnBrk="0" hangingPunct="1">
        <a:defRPr sz="1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hyperlink" Target="https://awards.marketing-interactive.com/marketing-excellence-id/entry-guidelines/" TargetMode="Externa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3778565-5B71-B6A8-06D7-B443E1DF80A8}"/>
              </a:ext>
            </a:extLst>
          </p:cNvPr>
          <p:cNvSpPr txBox="1"/>
          <p:nvPr/>
        </p:nvSpPr>
        <p:spPr>
          <a:xfrm>
            <a:off x="2362200" y="3486150"/>
            <a:ext cx="4572000" cy="276999"/>
          </a:xfrm>
          <a:prstGeom prst="rect">
            <a:avLst/>
          </a:prstGeom>
          <a:noFill/>
        </p:spPr>
        <p:txBody>
          <a:bodyPr wrap="square">
            <a:spAutoFit/>
          </a:bodyPr>
          <a:lstStyle/>
          <a:p>
            <a:pPr algn="ctr"/>
            <a:r>
              <a:rPr lang="en-SG" sz="1200" dirty="0">
                <a:solidFill>
                  <a:schemeClr val="bg1"/>
                </a:solidFill>
                <a:latin typeface="Arial" panose="020B0604020202020204" pitchFamily="34" charset="0"/>
                <a:cs typeface="Arial" panose="020B0604020202020204" pitchFamily="34" charset="0"/>
              </a:rPr>
              <a:t>CORE SUBMISSION DOCUMENT </a:t>
            </a:r>
          </a:p>
        </p:txBody>
      </p:sp>
    </p:spTree>
    <p:extLst>
      <p:ext uri="{BB962C8B-B14F-4D97-AF65-F5344CB8AC3E}">
        <p14:creationId xmlns:p14="http://schemas.microsoft.com/office/powerpoint/2010/main" val="14791347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812791" y="1078528"/>
            <a:ext cx="5715000" cy="584775"/>
          </a:xfrm>
          <a:prstGeom prst="rect">
            <a:avLst/>
          </a:prstGeom>
        </p:spPr>
        <p:txBody>
          <a:bodyPr wrap="square">
            <a:spAutoFit/>
          </a:bodyPr>
          <a:lstStyle/>
          <a:p>
            <a:pPr algn="ctr"/>
            <a:r>
              <a:rPr lang="en-US" b="1" dirty="0">
                <a:latin typeface="Arial" panose="020B0604020202020204" pitchFamily="34" charset="0"/>
                <a:cs typeface="Arial" panose="020B0604020202020204" pitchFamily="34" charset="0"/>
              </a:rPr>
              <a:t>Marketing Excellence Awards Indonesia 2026: </a:t>
            </a:r>
          </a:p>
          <a:p>
            <a:pPr algn="ctr"/>
            <a:r>
              <a:rPr lang="en-US" b="1" dirty="0">
                <a:latin typeface="Arial" panose="020B0604020202020204" pitchFamily="34" charset="0"/>
                <a:cs typeface="Arial" panose="020B0604020202020204" pitchFamily="34" charset="0"/>
              </a:rPr>
              <a:t>Core Submission Document</a:t>
            </a:r>
            <a:endParaRPr lang="en-SG" b="1" dirty="0">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9263C754-8971-C2FD-9496-B0DF4246A902}"/>
              </a:ext>
            </a:extLst>
          </p:cNvPr>
          <p:cNvSpPr txBox="1"/>
          <p:nvPr/>
        </p:nvSpPr>
        <p:spPr>
          <a:xfrm>
            <a:off x="358848" y="4458385"/>
            <a:ext cx="8611040" cy="323165"/>
          </a:xfrm>
          <a:prstGeom prst="rect">
            <a:avLst/>
          </a:prstGeom>
          <a:noFill/>
        </p:spPr>
        <p:txBody>
          <a:bodyPr wrap="square">
            <a:spAutoFit/>
          </a:bodyPr>
          <a:lstStyle/>
          <a:p>
            <a:r>
              <a:rPr lang="en-GB" sz="750" dirty="0">
                <a:latin typeface="Arial" panose="020B0604020202020204" pitchFamily="34" charset="0"/>
                <a:cs typeface="Arial" panose="020B0604020202020204" pitchFamily="34" charset="0"/>
              </a:rPr>
              <a:t>NOTE: Marks may be deducted if  the entry submission exceeds the maximum word count. </a:t>
            </a:r>
          </a:p>
          <a:p>
            <a:r>
              <a:rPr lang="en-GB" sz="750" dirty="0">
                <a:latin typeface="Arial" panose="020B0604020202020204" pitchFamily="34" charset="0"/>
                <a:cs typeface="Arial" panose="020B0604020202020204" pitchFamily="34" charset="0"/>
              </a:rPr>
              <a:t>*Please take note that we will omit Inc, Corporation, </a:t>
            </a:r>
            <a:r>
              <a:rPr lang="en-GB" sz="750" dirty="0" err="1">
                <a:latin typeface="Arial" panose="020B0604020202020204" pitchFamily="34" charset="0"/>
                <a:cs typeface="Arial" panose="020B0604020202020204" pitchFamily="34" charset="0"/>
              </a:rPr>
              <a:t>Pte.</a:t>
            </a:r>
            <a:r>
              <a:rPr lang="en-GB" sz="750" dirty="0">
                <a:latin typeface="Arial" panose="020B0604020202020204" pitchFamily="34" charset="0"/>
                <a:cs typeface="Arial" panose="020B0604020202020204" pitchFamily="34" charset="0"/>
              </a:rPr>
              <a:t> Ltd, PT, </a:t>
            </a:r>
            <a:r>
              <a:rPr lang="en-GB" sz="750" dirty="0" err="1">
                <a:latin typeface="Arial" panose="020B0604020202020204" pitchFamily="34" charset="0"/>
                <a:cs typeface="Arial" panose="020B0604020202020204" pitchFamily="34" charset="0"/>
              </a:rPr>
              <a:t>Berhad</a:t>
            </a:r>
            <a:r>
              <a:rPr lang="en-GB" sz="750" dirty="0">
                <a:latin typeface="Arial" panose="020B0604020202020204" pitchFamily="34" charset="0"/>
                <a:cs typeface="Arial" panose="020B0604020202020204" pitchFamily="34" charset="0"/>
              </a:rPr>
              <a:t>, </a:t>
            </a:r>
            <a:r>
              <a:rPr lang="en-GB" sz="750" dirty="0" err="1">
                <a:latin typeface="Arial" panose="020B0604020202020204" pitchFamily="34" charset="0"/>
                <a:cs typeface="Arial" panose="020B0604020202020204" pitchFamily="34" charset="0"/>
              </a:rPr>
              <a:t>Sdn</a:t>
            </a:r>
            <a:r>
              <a:rPr lang="en-GB" sz="750" dirty="0">
                <a:latin typeface="Arial" panose="020B0604020202020204" pitchFamily="34" charset="0"/>
                <a:cs typeface="Arial" panose="020B0604020202020204" pitchFamily="34" charset="0"/>
              </a:rPr>
              <a:t>. </a:t>
            </a:r>
            <a:r>
              <a:rPr lang="en-GB" sz="750" dirty="0" err="1">
                <a:latin typeface="Arial" panose="020B0604020202020204" pitchFamily="34" charset="0"/>
                <a:cs typeface="Arial" panose="020B0604020202020204" pitchFamily="34" charset="0"/>
              </a:rPr>
              <a:t>Bhd</a:t>
            </a:r>
            <a:r>
              <a:rPr lang="en-GB" sz="750" dirty="0">
                <a:latin typeface="Arial" panose="020B0604020202020204" pitchFamily="34" charset="0"/>
                <a:cs typeface="Arial" panose="020B0604020202020204" pitchFamily="34" charset="0"/>
              </a:rPr>
              <a:t>, and etc in order to follow our editorial design guidelines in all marketing collaterals including trophy.</a:t>
            </a:r>
          </a:p>
        </p:txBody>
      </p:sp>
      <p:graphicFrame>
        <p:nvGraphicFramePr>
          <p:cNvPr id="3" name="Table 2">
            <a:extLst>
              <a:ext uri="{FF2B5EF4-FFF2-40B4-BE49-F238E27FC236}">
                <a16:creationId xmlns:a16="http://schemas.microsoft.com/office/drawing/2014/main" id="{04631060-DA74-D56E-E430-39820282D10D}"/>
              </a:ext>
            </a:extLst>
          </p:cNvPr>
          <p:cNvGraphicFramePr>
            <a:graphicFrameLocks noGrp="1"/>
          </p:cNvGraphicFramePr>
          <p:nvPr/>
        </p:nvGraphicFramePr>
        <p:xfrm>
          <a:off x="426189" y="1733550"/>
          <a:ext cx="8358963" cy="2710020"/>
        </p:xfrm>
        <a:graphic>
          <a:graphicData uri="http://schemas.openxmlformats.org/drawingml/2006/table">
            <a:tbl>
              <a:tblPr firstRow="1" firstCol="1" lastRow="1" lastCol="1" bandRow="1" bandCol="1">
                <a:tableStyleId>{5C22544A-7EE6-4342-B048-85BDC9FD1C3A}</a:tableStyleId>
              </a:tblPr>
              <a:tblGrid>
                <a:gridCol w="3231411">
                  <a:extLst>
                    <a:ext uri="{9D8B030D-6E8A-4147-A177-3AD203B41FA5}">
                      <a16:colId xmlns:a16="http://schemas.microsoft.com/office/drawing/2014/main" val="4215619543"/>
                    </a:ext>
                  </a:extLst>
                </a:gridCol>
                <a:gridCol w="5127552">
                  <a:extLst>
                    <a:ext uri="{9D8B030D-6E8A-4147-A177-3AD203B41FA5}">
                      <a16:colId xmlns:a16="http://schemas.microsoft.com/office/drawing/2014/main" val="37807221"/>
                    </a:ext>
                  </a:extLst>
                </a:gridCol>
              </a:tblGrid>
              <a:tr h="229444">
                <a:tc>
                  <a:txBody>
                    <a:bodyPr/>
                    <a:lstStyle/>
                    <a:p>
                      <a:pPr marL="0" marR="160020" algn="l">
                        <a:lnSpc>
                          <a:spcPct val="115000"/>
                        </a:lnSpc>
                        <a:spcBef>
                          <a:spcPts val="0"/>
                        </a:spcBef>
                        <a:spcAft>
                          <a:spcPts val="0"/>
                        </a:spcAft>
                      </a:pPr>
                      <a:r>
                        <a:rPr lang="en-US" sz="1000" dirty="0">
                          <a:solidFill>
                            <a:schemeClr val="tx1"/>
                          </a:solidFill>
                          <a:effectLst/>
                          <a:latin typeface="Arial" panose="020B0604020202020204" pitchFamily="34" charset="0"/>
                          <a:cs typeface="Arial" panose="020B0604020202020204" pitchFamily="34" charset="0"/>
                        </a:rPr>
                        <a:t>Category</a:t>
                      </a:r>
                      <a:endParaRPr lang="en-US" sz="1000" dirty="0">
                        <a:solidFill>
                          <a:schemeClr val="tx1"/>
                        </a:solidFill>
                        <a:effectLst/>
                        <a:latin typeface="Arial" panose="020B0604020202020204" pitchFamily="34" charset="0"/>
                        <a:ea typeface="Calibri"/>
                        <a:cs typeface="Arial" panose="020B0604020202020204" pitchFamily="34" charset="0"/>
                      </a:endParaRPr>
                    </a:p>
                  </a:txBody>
                  <a:tcPr marL="68580" marR="68580" marT="61200" marB="612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algn="l">
                        <a:lnSpc>
                          <a:spcPct val="115000"/>
                        </a:lnSpc>
                        <a:spcBef>
                          <a:spcPts val="0"/>
                        </a:spcBef>
                        <a:spcAft>
                          <a:spcPts val="0"/>
                        </a:spcAft>
                      </a:pPr>
                      <a:r>
                        <a:rPr lang="en-US" sz="1100" dirty="0">
                          <a:effectLst/>
                          <a:latin typeface="Helvetica CE 45 Light" pitchFamily="82" charset="0"/>
                        </a:rPr>
                        <a:t> </a:t>
                      </a:r>
                      <a:endParaRPr lang="en-US" sz="1100" dirty="0">
                        <a:effectLst/>
                        <a:latin typeface="Helvetica CE 45 Light" pitchFamily="82" charset="0"/>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2079527"/>
                  </a:ext>
                </a:extLst>
              </a:tr>
              <a:tr h="616135">
                <a:tc>
                  <a:txBody>
                    <a:bodyPr/>
                    <a:lstStyle/>
                    <a:p>
                      <a:r>
                        <a:rPr lang="en-US" sz="1000" dirty="0">
                          <a:solidFill>
                            <a:schemeClr val="tx1"/>
                          </a:solidFill>
                          <a:effectLst/>
                          <a:latin typeface="Arial" panose="020B0604020202020204" pitchFamily="34" charset="0"/>
                          <a:cs typeface="Arial" panose="020B0604020202020204" pitchFamily="34" charset="0"/>
                        </a:rPr>
                        <a:t>Client Organisation</a:t>
                      </a:r>
                      <a:br>
                        <a:rPr lang="en-US" sz="1050" dirty="0">
                          <a:solidFill>
                            <a:schemeClr val="tx1"/>
                          </a:solidFill>
                          <a:effectLst/>
                          <a:latin typeface="Arial" panose="020B0604020202020204" pitchFamily="34" charset="0"/>
                          <a:cs typeface="Arial" panose="020B0604020202020204" pitchFamily="34" charset="0"/>
                        </a:rPr>
                      </a:br>
                      <a:r>
                        <a:rPr lang="en-SG" sz="700" b="0" i="1" kern="1200" dirty="0">
                          <a:solidFill>
                            <a:schemeClr val="tx1"/>
                          </a:solidFill>
                          <a:effectLst/>
                          <a:latin typeface="Arial" panose="020B0604020202020204" pitchFamily="34" charset="0"/>
                          <a:ea typeface="+mn-ea"/>
                          <a:cs typeface="Arial" panose="020B0604020202020204" pitchFamily="34" charset="0"/>
                        </a:rPr>
                        <a:t>Please provide the name you wish to be credited. It will appear on marketing materials and trophies if you win. Minor edits may be made by the organiser</a:t>
                      </a:r>
                      <a:r>
                        <a:rPr lang="en-SG" sz="700" b="0" i="1" kern="1200" dirty="0">
                          <a:solidFill>
                            <a:schemeClr val="tx1">
                              <a:lumMod val="50000"/>
                              <a:lumOff val="50000"/>
                            </a:schemeClr>
                          </a:solidFill>
                          <a:effectLst/>
                          <a:latin typeface="Arial" panose="020B0604020202020204" pitchFamily="34" charset="0"/>
                          <a:ea typeface="+mn-ea"/>
                          <a:cs typeface="Arial" panose="020B0604020202020204" pitchFamily="34" charset="0"/>
                        </a:rPr>
                        <a:t>.</a:t>
                      </a:r>
                      <a:r>
                        <a:rPr lang="en-SG" sz="700" b="0" kern="1200" dirty="0">
                          <a:solidFill>
                            <a:schemeClr val="tx1">
                              <a:lumMod val="50000"/>
                              <a:lumOff val="50000"/>
                            </a:schemeClr>
                          </a:solidFill>
                          <a:effectLst/>
                          <a:latin typeface="Arial" panose="020B0604020202020204" pitchFamily="34" charset="0"/>
                          <a:ea typeface="+mn-ea"/>
                          <a:cs typeface="Arial" panose="020B0604020202020204" pitchFamily="34" charset="0"/>
                        </a:rPr>
                        <a:t> </a:t>
                      </a:r>
                      <a:br>
                        <a:rPr lang="en-SG" sz="700" b="0" kern="1200" dirty="0">
                          <a:solidFill>
                            <a:schemeClr val="tx1">
                              <a:lumMod val="50000"/>
                              <a:lumOff val="50000"/>
                            </a:schemeClr>
                          </a:solidFill>
                          <a:effectLst/>
                          <a:latin typeface="Arial" panose="020B0604020202020204" pitchFamily="34" charset="0"/>
                          <a:ea typeface="+mn-ea"/>
                          <a:cs typeface="Arial" panose="020B0604020202020204" pitchFamily="34" charset="0"/>
                        </a:rPr>
                      </a:br>
                      <a:r>
                        <a:rPr lang="en-SG" sz="700" b="0" i="1" kern="1200" dirty="0">
                          <a:solidFill>
                            <a:schemeClr val="tx1">
                              <a:lumMod val="65000"/>
                              <a:lumOff val="35000"/>
                            </a:schemeClr>
                          </a:solidFill>
                          <a:effectLst/>
                          <a:latin typeface="Arial" panose="020B0604020202020204" pitchFamily="34" charset="0"/>
                          <a:ea typeface="+mn-ea"/>
                          <a:cs typeface="Arial" panose="020B0604020202020204" pitchFamily="34" charset="0"/>
                        </a:rPr>
                        <a:t>(E.g. Chevron, Unilever)</a:t>
                      </a:r>
                      <a:r>
                        <a:rPr lang="en-GB" sz="700" b="0" dirty="0">
                          <a:solidFill>
                            <a:schemeClr val="tx1">
                              <a:lumMod val="65000"/>
                              <a:lumOff val="35000"/>
                            </a:schemeClr>
                          </a:solidFill>
                          <a:effectLst/>
                          <a:latin typeface="Arial" panose="020B0604020202020204" pitchFamily="34" charset="0"/>
                          <a:cs typeface="Arial" panose="020B0604020202020204" pitchFamily="34" charset="0"/>
                        </a:rPr>
                        <a:t> </a:t>
                      </a:r>
                      <a:r>
                        <a:rPr lang="en-SG" sz="700" b="0" kern="1200" dirty="0">
                          <a:solidFill>
                            <a:schemeClr val="tx1">
                              <a:lumMod val="65000"/>
                              <a:lumOff val="35000"/>
                            </a:schemeClr>
                          </a:solidFill>
                          <a:effectLst/>
                          <a:latin typeface="Arial" panose="020B0604020202020204" pitchFamily="34" charset="0"/>
                          <a:ea typeface="+mn-ea"/>
                          <a:cs typeface="Arial" panose="020B0604020202020204" pitchFamily="34" charset="0"/>
                        </a:rPr>
                        <a:t> </a:t>
                      </a:r>
                      <a:endParaRPr lang="en-GB" sz="700" b="0" kern="1200" dirty="0">
                        <a:solidFill>
                          <a:schemeClr val="tx1">
                            <a:lumMod val="65000"/>
                            <a:lumOff val="35000"/>
                          </a:schemeClr>
                        </a:solidFill>
                        <a:effectLst/>
                        <a:latin typeface="Arial" panose="020B0604020202020204" pitchFamily="34" charset="0"/>
                        <a:ea typeface="+mn-ea"/>
                        <a:cs typeface="Arial" panose="020B0604020202020204" pitchFamily="34" charset="0"/>
                      </a:endParaRPr>
                    </a:p>
                  </a:txBody>
                  <a:tcPr marL="68580" marR="6858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algn="l">
                        <a:lnSpc>
                          <a:spcPct val="115000"/>
                        </a:lnSpc>
                        <a:spcBef>
                          <a:spcPts val="0"/>
                        </a:spcBef>
                        <a:spcAft>
                          <a:spcPts val="0"/>
                        </a:spcAft>
                      </a:pPr>
                      <a:r>
                        <a:rPr lang="en-US" sz="1100" dirty="0">
                          <a:effectLst/>
                          <a:latin typeface="Helvetica CE 45 Light" pitchFamily="82" charset="0"/>
                        </a:rPr>
                        <a:t> </a:t>
                      </a:r>
                      <a:endParaRPr lang="en-US" sz="1100" dirty="0">
                        <a:effectLst/>
                        <a:latin typeface="Helvetica CE 45 Light" pitchFamily="82" charset="0"/>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61076696"/>
                  </a:ext>
                </a:extLst>
              </a:tr>
              <a:tr h="7091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b="1" dirty="0">
                          <a:solidFill>
                            <a:schemeClr val="tx1"/>
                          </a:solidFill>
                          <a:effectLst/>
                          <a:latin typeface="Arial" panose="020B0604020202020204" pitchFamily="34" charset="0"/>
                          <a:cs typeface="Arial" panose="020B0604020202020204" pitchFamily="34" charset="0"/>
                        </a:rPr>
                        <a:t>Brand</a:t>
                      </a:r>
                      <a:r>
                        <a:rPr lang="en-US" sz="1050" b="1" dirty="0">
                          <a:solidFill>
                            <a:schemeClr val="tx1"/>
                          </a:solidFill>
                          <a:effectLst/>
                          <a:latin typeface="Arial" panose="020B0604020202020204" pitchFamily="34" charset="0"/>
                          <a:cs typeface="Arial" panose="020B0604020202020204" pitchFamily="34" charset="0"/>
                        </a:rPr>
                        <a:t> </a:t>
                      </a:r>
                      <a:r>
                        <a:rPr lang="en-US" sz="800" b="1" dirty="0">
                          <a:solidFill>
                            <a:schemeClr val="tx1"/>
                          </a:solidFill>
                          <a:effectLst/>
                          <a:latin typeface="Arial" panose="020B0604020202020204" pitchFamily="34" charset="0"/>
                          <a:cs typeface="Arial" panose="020B0604020202020204" pitchFamily="34" charset="0"/>
                        </a:rPr>
                        <a:t>(</a:t>
                      </a:r>
                      <a:r>
                        <a:rPr lang="en-US" sz="800" b="1" i="1" dirty="0">
                          <a:solidFill>
                            <a:schemeClr val="tx1"/>
                          </a:solidFill>
                          <a:effectLst/>
                          <a:latin typeface="Arial" panose="020B0604020202020204" pitchFamily="34" charset="0"/>
                          <a:cs typeface="Arial" panose="020B0604020202020204" pitchFamily="34" charset="0"/>
                        </a:rPr>
                        <a:t>Only applicable if brand name and client organisation is different)*</a:t>
                      </a:r>
                      <a:br>
                        <a:rPr lang="en-US" sz="800" b="0" i="1" dirty="0">
                          <a:solidFill>
                            <a:schemeClr val="tx1"/>
                          </a:solidFill>
                          <a:effectLst/>
                          <a:latin typeface="Arial" panose="020B0604020202020204" pitchFamily="34" charset="0"/>
                          <a:cs typeface="Arial" panose="020B0604020202020204" pitchFamily="34" charset="0"/>
                        </a:rPr>
                      </a:br>
                      <a:r>
                        <a:rPr lang="en-SG" sz="700" b="0" i="1" kern="1200" dirty="0">
                          <a:solidFill>
                            <a:schemeClr val="tx1"/>
                          </a:solidFill>
                          <a:effectLst/>
                          <a:latin typeface="Arial" panose="020B0604020202020204" pitchFamily="34" charset="0"/>
                          <a:ea typeface="+mn-ea"/>
                          <a:cs typeface="Arial" panose="020B0604020202020204" pitchFamily="34" charset="0"/>
                        </a:rPr>
                        <a:t>Please provide the name you wish to be credited. It will appear on marketing materials and trophies if you win. Minor edits may be made by the organiser. </a:t>
                      </a:r>
                      <a:br>
                        <a:rPr lang="en-SG" sz="700" b="0" i="1" kern="1200" dirty="0">
                          <a:solidFill>
                            <a:schemeClr val="tx1"/>
                          </a:solidFill>
                          <a:effectLst/>
                          <a:latin typeface="Arial" panose="020B0604020202020204" pitchFamily="34" charset="0"/>
                          <a:ea typeface="+mn-ea"/>
                          <a:cs typeface="Arial" panose="020B0604020202020204" pitchFamily="34" charset="0"/>
                        </a:rPr>
                      </a:br>
                      <a:r>
                        <a:rPr lang="en-SG" sz="700" b="0" i="1" kern="1200" dirty="0">
                          <a:solidFill>
                            <a:schemeClr val="tx1">
                              <a:lumMod val="65000"/>
                              <a:lumOff val="35000"/>
                            </a:schemeClr>
                          </a:solidFill>
                          <a:effectLst/>
                          <a:latin typeface="Arial" panose="020B0604020202020204" pitchFamily="34" charset="0"/>
                          <a:ea typeface="+mn-ea"/>
                          <a:cs typeface="Arial" panose="020B0604020202020204" pitchFamily="34" charset="0"/>
                        </a:rPr>
                        <a:t>(E.g. Caltex, Dove)</a:t>
                      </a:r>
                      <a:endParaRPr lang="en-GB" sz="700" b="0" kern="1200" dirty="0">
                        <a:solidFill>
                          <a:schemeClr val="tx1">
                            <a:lumMod val="65000"/>
                            <a:lumOff val="35000"/>
                          </a:schemeClr>
                        </a:solidFill>
                        <a:effectLst/>
                        <a:latin typeface="Arial" panose="020B0604020202020204" pitchFamily="34" charset="0"/>
                        <a:ea typeface="+mn-ea"/>
                        <a:cs typeface="Arial" panose="020B0604020202020204" pitchFamily="34" charset="0"/>
                      </a:endParaRPr>
                    </a:p>
                  </a:txBody>
                  <a:tcPr marL="68580" marR="6858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algn="l">
                        <a:lnSpc>
                          <a:spcPct val="115000"/>
                        </a:lnSpc>
                        <a:spcBef>
                          <a:spcPts val="0"/>
                        </a:spcBef>
                        <a:spcAft>
                          <a:spcPts val="0"/>
                        </a:spcAft>
                      </a:pPr>
                      <a:r>
                        <a:rPr lang="en-US" sz="1100" dirty="0">
                          <a:effectLst/>
                          <a:latin typeface="Helvetica CE 45 Light" pitchFamily="82" charset="0"/>
                        </a:rPr>
                        <a:t> </a:t>
                      </a:r>
                      <a:endParaRPr lang="en-US" sz="1100" dirty="0">
                        <a:effectLst/>
                        <a:latin typeface="Helvetica CE 45 Light" pitchFamily="82" charset="0"/>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9048269"/>
                  </a:ext>
                </a:extLst>
              </a:tr>
              <a:tr h="65956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solidFill>
                            <a:schemeClr val="tx1"/>
                          </a:solidFill>
                          <a:effectLst/>
                          <a:latin typeface="Arial" panose="020B0604020202020204" pitchFamily="34" charset="0"/>
                          <a:cs typeface="Arial" panose="020B0604020202020204" pitchFamily="34" charset="0"/>
                        </a:rPr>
                        <a:t>Campaign/ Programme </a:t>
                      </a:r>
                      <a:r>
                        <a:rPr lang="en-US" sz="800" i="1" dirty="0">
                          <a:solidFill>
                            <a:schemeClr val="tx1"/>
                          </a:solidFill>
                          <a:effectLst/>
                          <a:latin typeface="Arial" panose="020B0604020202020204" pitchFamily="34" charset="0"/>
                          <a:cs typeface="Arial" panose="020B0604020202020204" pitchFamily="34" charset="0"/>
                        </a:rPr>
                        <a:t>(Max word Count: 12)*</a:t>
                      </a:r>
                      <a:br>
                        <a:rPr lang="en-US" sz="1050" dirty="0">
                          <a:solidFill>
                            <a:schemeClr val="tx1"/>
                          </a:solidFill>
                          <a:effectLst/>
                          <a:latin typeface="Arial" panose="020B0604020202020204" pitchFamily="34" charset="0"/>
                          <a:cs typeface="Arial" panose="020B0604020202020204" pitchFamily="34" charset="0"/>
                        </a:rPr>
                      </a:br>
                      <a:r>
                        <a:rPr lang="en-SG" sz="700" b="0" i="1" kern="1200" dirty="0">
                          <a:solidFill>
                            <a:schemeClr val="tx1"/>
                          </a:solidFill>
                          <a:effectLst/>
                          <a:latin typeface="Arial" panose="020B0604020202020204" pitchFamily="34" charset="0"/>
                          <a:ea typeface="+mn-ea"/>
                          <a:cs typeface="Arial" panose="020B0604020202020204" pitchFamily="34" charset="0"/>
                        </a:rPr>
                        <a:t>Please provide the campaign name you wish to be credited. It will appear on marketing materials and trophies if you win. The organiser reserves the right to shorten the campaign name should it exceed 12 words.</a:t>
                      </a:r>
                      <a:r>
                        <a:rPr lang="en-SG" sz="700" b="0" kern="1200" dirty="0">
                          <a:solidFill>
                            <a:schemeClr val="tx1"/>
                          </a:solidFill>
                          <a:effectLst/>
                          <a:latin typeface="Arial" panose="020B0604020202020204" pitchFamily="34" charset="0"/>
                          <a:ea typeface="+mn-ea"/>
                          <a:cs typeface="Arial" panose="020B0604020202020204" pitchFamily="34" charset="0"/>
                        </a:rPr>
                        <a:t> </a:t>
                      </a:r>
                      <a:endParaRPr lang="en-GB" sz="800" b="0" kern="1200" dirty="0">
                        <a:solidFill>
                          <a:schemeClr val="tx1"/>
                        </a:solidFill>
                        <a:effectLst/>
                        <a:latin typeface="Arial" panose="020B0604020202020204" pitchFamily="34" charset="0"/>
                        <a:ea typeface="+mn-ea"/>
                        <a:cs typeface="Arial" panose="020B0604020202020204" pitchFamily="34" charset="0"/>
                      </a:endParaRPr>
                    </a:p>
                  </a:txBody>
                  <a:tcPr marL="68580" marR="6858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algn="l">
                        <a:lnSpc>
                          <a:spcPct val="115000"/>
                        </a:lnSpc>
                        <a:spcBef>
                          <a:spcPts val="0"/>
                        </a:spcBef>
                        <a:spcAft>
                          <a:spcPts val="0"/>
                        </a:spcAft>
                      </a:pPr>
                      <a:endParaRPr lang="en-US" sz="1100" dirty="0">
                        <a:effectLst/>
                        <a:latin typeface="Helvetica CE 45 Light" pitchFamily="82" charset="0"/>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51683232"/>
                  </a:ext>
                </a:extLst>
              </a:tr>
              <a:tr h="442483">
                <a:tc>
                  <a:txBody>
                    <a:bodyPr/>
                    <a:lstStyle/>
                    <a:p>
                      <a:r>
                        <a:rPr lang="en-US" sz="1000" dirty="0">
                          <a:solidFill>
                            <a:schemeClr val="tx1"/>
                          </a:solidFill>
                          <a:effectLst/>
                          <a:latin typeface="Arial" panose="020B0604020202020204" pitchFamily="34" charset="0"/>
                          <a:cs typeface="Arial" panose="020B0604020202020204" pitchFamily="34" charset="0"/>
                        </a:rPr>
                        <a:t>Agency</a:t>
                      </a:r>
                      <a:r>
                        <a:rPr lang="en-US" sz="1050" baseline="0" dirty="0">
                          <a:solidFill>
                            <a:schemeClr val="tx1"/>
                          </a:solidFill>
                          <a:effectLst/>
                          <a:latin typeface="Arial" panose="020B0604020202020204" pitchFamily="34" charset="0"/>
                          <a:cs typeface="Arial" panose="020B0604020202020204" pitchFamily="34" charset="0"/>
                        </a:rPr>
                        <a:t> </a:t>
                      </a:r>
                      <a:r>
                        <a:rPr lang="en-US" sz="800" b="1" i="1" dirty="0">
                          <a:solidFill>
                            <a:schemeClr val="tx1"/>
                          </a:solidFill>
                          <a:effectLst/>
                          <a:latin typeface="Arial" panose="020B0604020202020204" pitchFamily="34" charset="0"/>
                          <a:cs typeface="Arial" panose="020B0604020202020204" pitchFamily="34" charset="0"/>
                        </a:rPr>
                        <a:t>(if applicable)* </a:t>
                      </a:r>
                      <a:endParaRPr lang="en-GB" sz="800" b="0" kern="1200" dirty="0">
                        <a:solidFill>
                          <a:schemeClr val="tx1">
                            <a:lumMod val="50000"/>
                            <a:lumOff val="50000"/>
                          </a:schemeClr>
                        </a:solidFill>
                        <a:effectLst/>
                        <a:latin typeface="Arial" panose="020B0604020202020204" pitchFamily="34" charset="0"/>
                        <a:ea typeface="+mn-ea"/>
                        <a:cs typeface="Arial" panose="020B0604020202020204" pitchFamily="34" charset="0"/>
                      </a:endParaRPr>
                    </a:p>
                  </a:txBody>
                  <a:tcPr marL="68580" marR="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algn="l">
                        <a:lnSpc>
                          <a:spcPct val="115000"/>
                        </a:lnSpc>
                        <a:spcBef>
                          <a:spcPts val="0"/>
                        </a:spcBef>
                        <a:spcAft>
                          <a:spcPts val="0"/>
                        </a:spcAft>
                      </a:pPr>
                      <a:endParaRPr lang="en-US" sz="1100" dirty="0">
                        <a:effectLst/>
                        <a:latin typeface="Helvetica CE 45 Light" pitchFamily="82" charset="0"/>
                        <a:ea typeface="Calibri"/>
                        <a:cs typeface="Times New Roman"/>
                      </a:endParaRPr>
                    </a:p>
                  </a:txBody>
                  <a:tcPr marL="6858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357017777"/>
                  </a:ext>
                </a:extLst>
              </a:tr>
            </a:tbl>
          </a:graphicData>
        </a:graphic>
      </p:graphicFrame>
    </p:spTree>
    <p:extLst>
      <p:ext uri="{BB962C8B-B14F-4D97-AF65-F5344CB8AC3E}">
        <p14:creationId xmlns:p14="http://schemas.microsoft.com/office/powerpoint/2010/main" val="28072027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6700" y="1123950"/>
            <a:ext cx="8610600" cy="3631763"/>
          </a:xfrm>
          <a:prstGeom prst="rect">
            <a:avLst/>
          </a:prstGeom>
        </p:spPr>
        <p:txBody>
          <a:bodyPr wrap="square">
            <a:spAutoFit/>
          </a:bodyPr>
          <a:lstStyle/>
          <a:p>
            <a:r>
              <a:rPr lang="en-US" sz="1000" b="1" u="sng" dirty="0">
                <a:latin typeface="Arial" panose="020B0604020202020204" pitchFamily="34" charset="0"/>
                <a:cs typeface="Arial" panose="020B0604020202020204" pitchFamily="34" charset="0"/>
              </a:rPr>
              <a:t>Guidelines</a:t>
            </a:r>
          </a:p>
          <a:p>
            <a:r>
              <a:rPr lang="en-US" sz="1000" dirty="0">
                <a:latin typeface="Arial" panose="020B0604020202020204" pitchFamily="34" charset="0"/>
                <a:cs typeface="Arial" panose="020B0604020202020204" pitchFamily="34" charset="0"/>
              </a:rPr>
              <a:t>Please refer to the </a:t>
            </a:r>
            <a:r>
              <a:rPr lang="en-US" sz="1000" b="1" dirty="0">
                <a:latin typeface="Arial" panose="020B0604020202020204" pitchFamily="34" charset="0"/>
                <a:cs typeface="Arial" panose="020B0604020202020204" pitchFamily="34" charset="0"/>
              </a:rPr>
              <a:t>Marketing Excellence Awards 2026 </a:t>
            </a:r>
            <a:r>
              <a:rPr lang="en-US" sz="1000" dirty="0">
                <a:latin typeface="Arial" panose="020B0604020202020204" pitchFamily="34" charset="0"/>
                <a:cs typeface="Arial" panose="020B0604020202020204" pitchFamily="34" charset="0"/>
              </a:rPr>
              <a:t>Entry Guidelines for specific requirements, </a:t>
            </a:r>
            <a:r>
              <a:rPr lang="en-US" sz="1000" dirty="0">
                <a:effectLst/>
                <a:latin typeface="Arial" panose="020B0604020202020204" pitchFamily="34" charset="0"/>
                <a:ea typeface="Calibri" panose="020F0502020204030204" pitchFamily="34" charset="0"/>
                <a:cs typeface="Arial" panose="020B0604020202020204" pitchFamily="34" charset="0"/>
              </a:rPr>
              <a:t>category descriptions and entry criteria details.</a:t>
            </a:r>
            <a:endParaRPr lang="en-US" sz="1000" dirty="0">
              <a:latin typeface="Arial" panose="020B0604020202020204" pitchFamily="34" charset="0"/>
              <a:cs typeface="Arial" panose="020B0604020202020204" pitchFamily="34" charset="0"/>
            </a:endParaRPr>
          </a:p>
          <a:p>
            <a:endParaRPr lang="en-US" sz="1000" dirty="0">
              <a:latin typeface="Arial" panose="020B0604020202020204" pitchFamily="34" charset="0"/>
              <a:cs typeface="Arial" panose="020B0604020202020204" pitchFamily="34" charset="0"/>
            </a:endParaRPr>
          </a:p>
          <a:p>
            <a:r>
              <a:rPr lang="en-US" sz="1000" b="1" u="sng" dirty="0">
                <a:latin typeface="Arial" panose="020B0604020202020204" pitchFamily="34" charset="0"/>
                <a:cs typeface="Arial" panose="020B0604020202020204" pitchFamily="34" charset="0"/>
              </a:rPr>
              <a:t>Images &amp; Supporting Documents</a:t>
            </a:r>
          </a:p>
          <a:p>
            <a:r>
              <a:rPr lang="en-US" sz="1000" dirty="0">
                <a:latin typeface="Arial" panose="020B0604020202020204" pitchFamily="34" charset="0"/>
                <a:cs typeface="Arial" panose="020B0604020202020204" pitchFamily="34" charset="0"/>
              </a:rPr>
              <a:t>If you have images and other supporting documents, please copy and paste them on to this core submission document, and also upload them in hi-res on the online submission page. Should your entry be shortlisted, these images and supporting documents (that are non-confidential) may be used for publication. </a:t>
            </a:r>
            <a:br>
              <a:rPr lang="en-US" sz="1000" dirty="0">
                <a:latin typeface="Arial" panose="020B0604020202020204" pitchFamily="34" charset="0"/>
                <a:cs typeface="Arial" panose="020B0604020202020204" pitchFamily="34" charset="0"/>
              </a:rPr>
            </a:br>
            <a:br>
              <a:rPr lang="en-US" sz="1000" dirty="0">
                <a:latin typeface="Arial" panose="020B0604020202020204" pitchFamily="34" charset="0"/>
                <a:cs typeface="Arial" panose="020B0604020202020204" pitchFamily="34" charset="0"/>
              </a:rPr>
            </a:br>
            <a:r>
              <a:rPr lang="en-US" sz="1000" b="1" dirty="0">
                <a:effectLst/>
                <a:latin typeface="Arial" panose="020B0604020202020204" pitchFamily="34" charset="0"/>
                <a:ea typeface="Calibri" panose="020F0502020204030204" pitchFamily="34" charset="0"/>
                <a:cs typeface="Arial" panose="020B0604020202020204" pitchFamily="34" charset="0"/>
              </a:rPr>
              <a:t>In your online submission, you must include a high-resolution company logo and campaign / programme image</a:t>
            </a:r>
            <a:r>
              <a:rPr lang="en-US" sz="1000" b="1" dirty="0">
                <a:latin typeface="Arial" panose="020B0604020202020204" pitchFamily="34" charset="0"/>
                <a:ea typeface="Calibri" panose="020F0502020204030204" pitchFamily="34" charset="0"/>
                <a:cs typeface="Arial" panose="020B0604020202020204" pitchFamily="34" charset="0"/>
              </a:rPr>
              <a:t> </a:t>
            </a:r>
            <a:r>
              <a:rPr lang="en-US" sz="1000" b="1" dirty="0">
                <a:effectLst/>
                <a:latin typeface="Arial" panose="020B0604020202020204" pitchFamily="34" charset="0"/>
                <a:ea typeface="Calibri" panose="020F0502020204030204" pitchFamily="34" charset="0"/>
                <a:cs typeface="Arial" panose="020B0604020202020204" pitchFamily="34" charset="0"/>
              </a:rPr>
              <a:t>that can be used on all marketing material.</a:t>
            </a:r>
            <a:endParaRPr lang="en-US" sz="1000" dirty="0">
              <a:latin typeface="Arial" panose="020B0604020202020204" pitchFamily="34" charset="0"/>
              <a:cs typeface="Arial" panose="020B0604020202020204" pitchFamily="34" charset="0"/>
            </a:endParaRPr>
          </a:p>
          <a:p>
            <a:endParaRPr lang="en-US" sz="1000" b="1" dirty="0">
              <a:latin typeface="Arial" panose="020B0604020202020204" pitchFamily="34" charset="0"/>
              <a:cs typeface="Arial" panose="020B0604020202020204" pitchFamily="34" charset="0"/>
            </a:endParaRPr>
          </a:p>
          <a:p>
            <a:r>
              <a:rPr lang="en-US" sz="1000" b="1" u="sng" dirty="0">
                <a:latin typeface="Arial" panose="020B0604020202020204" pitchFamily="34" charset="0"/>
                <a:cs typeface="Arial" panose="020B0604020202020204" pitchFamily="34" charset="0"/>
              </a:rPr>
              <a:t>Video URLs</a:t>
            </a:r>
          </a:p>
          <a:p>
            <a:r>
              <a:rPr lang="en-US" sz="1000" dirty="0">
                <a:latin typeface="Arial" panose="020B0604020202020204" pitchFamily="34" charset="0"/>
                <a:cs typeface="Arial" panose="020B0604020202020204" pitchFamily="34" charset="0"/>
              </a:rPr>
              <a:t>Video files may be uploaded directly along with your Core Submission Document, or you may host the videos and provide the link in your Core Submission Document. If you password-protect it, do include the access password in your document.</a:t>
            </a:r>
            <a:br>
              <a:rPr lang="en-US" sz="1000" dirty="0">
                <a:latin typeface="Arial" panose="020B0604020202020204" pitchFamily="34" charset="0"/>
                <a:cs typeface="Arial" panose="020B0604020202020204" pitchFamily="34" charset="0"/>
              </a:rPr>
            </a:br>
            <a:endParaRPr lang="en-US" sz="1000" dirty="0">
              <a:latin typeface="Arial" panose="020B0604020202020204" pitchFamily="34" charset="0"/>
              <a:cs typeface="Arial" panose="020B0604020202020204" pitchFamily="34" charset="0"/>
            </a:endParaRPr>
          </a:p>
          <a:p>
            <a:r>
              <a:rPr lang="en-US" sz="1000" dirty="0">
                <a:latin typeface="Arial" panose="020B0604020202020204" pitchFamily="34" charset="0"/>
                <a:cs typeface="Arial" panose="020B0604020202020204" pitchFamily="34" charset="0"/>
              </a:rPr>
              <a:t>Please copy and paste URLs to your video (if any) here:</a:t>
            </a:r>
          </a:p>
          <a:p>
            <a:endParaRPr lang="en-US" sz="1000" dirty="0">
              <a:latin typeface="Arial" panose="020B0604020202020204" pitchFamily="34" charset="0"/>
              <a:cs typeface="Arial" panose="020B0604020202020204" pitchFamily="34" charset="0"/>
            </a:endParaRPr>
          </a:p>
          <a:p>
            <a:r>
              <a:rPr lang="en-US" sz="1000" b="1" u="sng" dirty="0">
                <a:latin typeface="Arial" panose="020B0604020202020204" pitchFamily="34" charset="0"/>
                <a:cs typeface="Arial" panose="020B0604020202020204" pitchFamily="34" charset="0"/>
              </a:rPr>
              <a:t>Attention</a:t>
            </a:r>
          </a:p>
          <a:p>
            <a:r>
              <a:rPr lang="en-US" sz="1000" dirty="0">
                <a:latin typeface="Arial" panose="020B0604020202020204" pitchFamily="34" charset="0"/>
                <a:cs typeface="Arial" panose="020B0604020202020204" pitchFamily="34" charset="0"/>
              </a:rPr>
              <a:t>Any confidential information or content intended for judging purposes only must be cleared indicated in </a:t>
            </a:r>
            <a:r>
              <a:rPr lang="en-US" sz="1000" dirty="0">
                <a:solidFill>
                  <a:srgbClr val="FF0000"/>
                </a:solidFill>
                <a:latin typeface="Arial" panose="020B0604020202020204" pitchFamily="34" charset="0"/>
                <a:cs typeface="Arial" panose="020B0604020202020204" pitchFamily="34" charset="0"/>
              </a:rPr>
              <a:t>red text </a:t>
            </a:r>
            <a:r>
              <a:rPr lang="en-US" sz="1000" dirty="0">
                <a:latin typeface="Arial" panose="020B0604020202020204" pitchFamily="34" charset="0"/>
                <a:cs typeface="Arial" panose="020B0604020202020204" pitchFamily="34" charset="0"/>
              </a:rPr>
              <a:t>or </a:t>
            </a:r>
            <a:r>
              <a:rPr lang="en-US" sz="1000" dirty="0">
                <a:solidFill>
                  <a:schemeClr val="bg1"/>
                </a:solidFill>
                <a:highlight>
                  <a:srgbClr val="FF0000"/>
                </a:highlight>
                <a:latin typeface="Arial" panose="020B0604020202020204" pitchFamily="34" charset="0"/>
                <a:cs typeface="Arial" panose="020B0604020202020204" pitchFamily="34" charset="0"/>
              </a:rPr>
              <a:t>highlighted in red</a:t>
            </a:r>
            <a:r>
              <a:rPr lang="en-US" sz="1000" dirty="0">
                <a:latin typeface="Arial" panose="020B0604020202020204" pitchFamily="34" charset="0"/>
                <a:cs typeface="Arial" panose="020B0604020202020204" pitchFamily="34" charset="0"/>
              </a:rPr>
              <a:t>. Any indicated text will not be used for publication and will not be disseminated beyond the judging panel in any way. </a:t>
            </a:r>
            <a:br>
              <a:rPr lang="en-US" sz="1000" dirty="0">
                <a:latin typeface="Arial" panose="020B0604020202020204" pitchFamily="34" charset="0"/>
                <a:cs typeface="Arial" panose="020B0604020202020204" pitchFamily="34" charset="0"/>
              </a:rPr>
            </a:br>
            <a:endParaRPr lang="en-US" sz="1000" dirty="0">
              <a:latin typeface="Arial" panose="020B0604020202020204" pitchFamily="34" charset="0"/>
              <a:cs typeface="Arial" panose="020B0604020202020204" pitchFamily="34" charset="0"/>
            </a:endParaRPr>
          </a:p>
          <a:p>
            <a:r>
              <a:rPr lang="en-US" sz="1000" dirty="0">
                <a:latin typeface="Arial" panose="020B0604020202020204" pitchFamily="34" charset="0"/>
                <a:cs typeface="Arial" panose="020B0604020202020204" pitchFamily="34" charset="0"/>
              </a:rPr>
              <a:t>Once you are ready to submit, please save this file as a .pdf version before uploading it at: </a:t>
            </a:r>
            <a:r>
              <a:rPr lang="en-US" sz="1000" dirty="0">
                <a:latin typeface="Arial" panose="020B0604020202020204" pitchFamily="34" charset="0"/>
                <a:cs typeface="Arial" panose="020B0604020202020204" pitchFamily="34" charset="0"/>
                <a:hlinkClick r:id="rId2"/>
              </a:rPr>
              <a:t>https://awards.marketing-interactive.com/marketing-excellence-id/entry-guidelines/</a:t>
            </a:r>
            <a:r>
              <a:rPr lang="en-US" sz="1000" dirty="0">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38610095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 y="1102860"/>
            <a:ext cx="8534400" cy="270459"/>
          </a:xfrm>
          <a:prstGeom prst="rect">
            <a:avLst/>
          </a:prstGeom>
        </p:spPr>
        <p:txBody>
          <a:bodyPr wrap="square">
            <a:spAutoFit/>
          </a:bodyPr>
          <a:lstStyle/>
          <a:p>
            <a:pPr>
              <a:lnSpc>
                <a:spcPct val="115000"/>
              </a:lnSpc>
              <a:spcAft>
                <a:spcPts val="1000"/>
              </a:spcAft>
              <a:tabLst>
                <a:tab pos="2096770" algn="l"/>
              </a:tabLst>
            </a:pPr>
            <a:r>
              <a:rPr lang="en-US" sz="1100" b="1" dirty="0">
                <a:latin typeface="Arial" panose="020B0604020202020204" pitchFamily="34" charset="0"/>
                <a:ea typeface="Calibri" panose="020F0502020204030204" pitchFamily="34" charset="0"/>
                <a:cs typeface="Arial" panose="020B0604020202020204" pitchFamily="34" charset="0"/>
              </a:rPr>
              <a:t>PROBLEM 10% (Max. </a:t>
            </a:r>
            <a:r>
              <a:rPr lang="en-US" sz="1100" b="1" dirty="0">
                <a:latin typeface="Arial" panose="020B0604020202020204" pitchFamily="34" charset="0"/>
                <a:cs typeface="Arial" panose="020B0604020202020204" pitchFamily="34" charset="0"/>
              </a:rPr>
              <a:t>5</a:t>
            </a:r>
            <a:r>
              <a:rPr lang="en-US" sz="1100" b="1" dirty="0">
                <a:latin typeface="Arial" panose="020B0604020202020204" pitchFamily="34" charset="0"/>
                <a:ea typeface="Calibri" panose="020F0502020204030204" pitchFamily="34" charset="0"/>
                <a:cs typeface="Arial" panose="020B0604020202020204" pitchFamily="34" charset="0"/>
              </a:rPr>
              <a:t>00 words)</a:t>
            </a:r>
            <a:endParaRPr lang="en-SG" sz="1100" dirty="0">
              <a:latin typeface="Arial" panose="020B0604020202020204" pitchFamily="34" charset="0"/>
              <a:ea typeface="Calibri" panose="020F0502020204030204" pitchFamily="34" charset="0"/>
              <a:cs typeface="Arial" panose="020B0604020202020204" pitchFamily="34" charset="0"/>
            </a:endParaRPr>
          </a:p>
        </p:txBody>
      </p:sp>
      <p:sp>
        <p:nvSpPr>
          <p:cNvPr id="3" name="Rectangle 2">
            <a:extLst>
              <a:ext uri="{FF2B5EF4-FFF2-40B4-BE49-F238E27FC236}">
                <a16:creationId xmlns:a16="http://schemas.microsoft.com/office/drawing/2014/main" id="{BEC407C3-36F0-E091-C36D-19F8B6704312}"/>
              </a:ext>
            </a:extLst>
          </p:cNvPr>
          <p:cNvSpPr/>
          <p:nvPr/>
        </p:nvSpPr>
        <p:spPr>
          <a:xfrm>
            <a:off x="152400" y="1371871"/>
            <a:ext cx="8839200" cy="333347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SG"/>
          </a:p>
        </p:txBody>
      </p:sp>
    </p:spTree>
    <p:extLst>
      <p:ext uri="{BB962C8B-B14F-4D97-AF65-F5344CB8AC3E}">
        <p14:creationId xmlns:p14="http://schemas.microsoft.com/office/powerpoint/2010/main" val="10459868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76200" y="1123116"/>
            <a:ext cx="2406428" cy="270459"/>
          </a:xfrm>
          <a:prstGeom prst="rect">
            <a:avLst/>
          </a:prstGeom>
        </p:spPr>
        <p:txBody>
          <a:bodyPr wrap="none">
            <a:spAutoFit/>
          </a:bodyPr>
          <a:lstStyle/>
          <a:p>
            <a:pPr>
              <a:lnSpc>
                <a:spcPct val="115000"/>
              </a:lnSpc>
              <a:spcAft>
                <a:spcPts val="1000"/>
              </a:spcAft>
              <a:tabLst>
                <a:tab pos="2096770" algn="l"/>
              </a:tabLst>
            </a:pPr>
            <a:r>
              <a:rPr lang="en-US" sz="1100" b="1" dirty="0">
                <a:latin typeface="Arial" panose="020B0604020202020204" pitchFamily="34" charset="0"/>
                <a:ea typeface="Calibri" panose="020F0502020204030204" pitchFamily="34" charset="0"/>
                <a:cs typeface="Arial" panose="020B0604020202020204" pitchFamily="34" charset="0"/>
              </a:rPr>
              <a:t>SOLUTION 35% (Max. 500 words)</a:t>
            </a:r>
            <a:endParaRPr lang="en-SG" sz="1100" dirty="0">
              <a:latin typeface="Arial" panose="020B0604020202020204" pitchFamily="34" charset="0"/>
              <a:ea typeface="Calibri" panose="020F0502020204030204" pitchFamily="34" charset="0"/>
              <a:cs typeface="Arial" panose="020B0604020202020204" pitchFamily="34" charset="0"/>
            </a:endParaRPr>
          </a:p>
        </p:txBody>
      </p:sp>
      <p:sp>
        <p:nvSpPr>
          <p:cNvPr id="4" name="Rectangle 3">
            <a:extLst>
              <a:ext uri="{FF2B5EF4-FFF2-40B4-BE49-F238E27FC236}">
                <a16:creationId xmlns:a16="http://schemas.microsoft.com/office/drawing/2014/main" id="{9CB9E7C1-6EE3-991A-A3AC-1D999DC961EE}"/>
              </a:ext>
            </a:extLst>
          </p:cNvPr>
          <p:cNvSpPr/>
          <p:nvPr/>
        </p:nvSpPr>
        <p:spPr>
          <a:xfrm>
            <a:off x="152400" y="1391843"/>
            <a:ext cx="8763000" cy="333347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SG"/>
          </a:p>
        </p:txBody>
      </p:sp>
    </p:spTree>
    <p:extLst>
      <p:ext uri="{BB962C8B-B14F-4D97-AF65-F5344CB8AC3E}">
        <p14:creationId xmlns:p14="http://schemas.microsoft.com/office/powerpoint/2010/main" val="578394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EC407C3-36F0-E091-C36D-19F8B6704312}"/>
              </a:ext>
            </a:extLst>
          </p:cNvPr>
          <p:cNvSpPr/>
          <p:nvPr/>
        </p:nvSpPr>
        <p:spPr>
          <a:xfrm>
            <a:off x="152400" y="1391844"/>
            <a:ext cx="8915400" cy="3313506"/>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SG"/>
          </a:p>
        </p:txBody>
      </p:sp>
      <p:sp>
        <p:nvSpPr>
          <p:cNvPr id="3" name="Rectangle 2"/>
          <p:cNvSpPr/>
          <p:nvPr/>
        </p:nvSpPr>
        <p:spPr>
          <a:xfrm>
            <a:off x="76200" y="1123950"/>
            <a:ext cx="2385589" cy="270459"/>
          </a:xfrm>
          <a:prstGeom prst="rect">
            <a:avLst/>
          </a:prstGeom>
        </p:spPr>
        <p:txBody>
          <a:bodyPr wrap="none">
            <a:spAutoFit/>
          </a:bodyPr>
          <a:lstStyle/>
          <a:p>
            <a:pPr>
              <a:lnSpc>
                <a:spcPct val="115000"/>
              </a:lnSpc>
              <a:spcAft>
                <a:spcPts val="1000"/>
              </a:spcAft>
              <a:tabLst>
                <a:tab pos="2096770" algn="l"/>
              </a:tabLst>
            </a:pPr>
            <a:r>
              <a:rPr lang="en-US" sz="1100" b="1" dirty="0">
                <a:latin typeface="Arial" panose="020B0604020202020204" pitchFamily="34" charset="0"/>
                <a:ea typeface="Calibri" panose="020F0502020204030204" pitchFamily="34" charset="0"/>
                <a:cs typeface="Arial" panose="020B0604020202020204" pitchFamily="34" charset="0"/>
              </a:rPr>
              <a:t>DELIVERY 30% (</a:t>
            </a:r>
            <a:r>
              <a:rPr lang="en-US" sz="1100" b="1" dirty="0">
                <a:latin typeface="Arial" panose="020B0604020202020204" pitchFamily="34" charset="0"/>
                <a:cs typeface="Arial" panose="020B0604020202020204" pitchFamily="34" charset="0"/>
              </a:rPr>
              <a:t>Max. </a:t>
            </a:r>
            <a:r>
              <a:rPr lang="en-US" sz="1100" b="1" dirty="0">
                <a:latin typeface="Arial" panose="020B0604020202020204" pitchFamily="34" charset="0"/>
                <a:ea typeface="Calibri" panose="020F0502020204030204" pitchFamily="34" charset="0"/>
                <a:cs typeface="Arial" panose="020B0604020202020204" pitchFamily="34" charset="0"/>
              </a:rPr>
              <a:t>500 words)</a:t>
            </a:r>
            <a:endParaRPr lang="en-SG" sz="1100" dirty="0">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787818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EC407C3-36F0-E091-C36D-19F8B6704312}"/>
              </a:ext>
            </a:extLst>
          </p:cNvPr>
          <p:cNvSpPr/>
          <p:nvPr/>
        </p:nvSpPr>
        <p:spPr>
          <a:xfrm>
            <a:off x="152400" y="1391844"/>
            <a:ext cx="8839200" cy="3313506"/>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SG" dirty="0"/>
          </a:p>
        </p:txBody>
      </p:sp>
      <p:sp>
        <p:nvSpPr>
          <p:cNvPr id="3" name="Rectangle 2"/>
          <p:cNvSpPr/>
          <p:nvPr/>
        </p:nvSpPr>
        <p:spPr>
          <a:xfrm>
            <a:off x="76200" y="1130044"/>
            <a:ext cx="2786340" cy="270459"/>
          </a:xfrm>
          <a:prstGeom prst="rect">
            <a:avLst/>
          </a:prstGeom>
        </p:spPr>
        <p:txBody>
          <a:bodyPr wrap="none">
            <a:spAutoFit/>
          </a:bodyPr>
          <a:lstStyle/>
          <a:p>
            <a:pPr>
              <a:lnSpc>
                <a:spcPct val="115000"/>
              </a:lnSpc>
              <a:spcAft>
                <a:spcPts val="1000"/>
              </a:spcAft>
              <a:tabLst>
                <a:tab pos="2096770" algn="l"/>
              </a:tabLst>
            </a:pPr>
            <a:r>
              <a:rPr lang="en-US" sz="1100" b="1" dirty="0">
                <a:latin typeface="Arial" panose="020B0604020202020204" pitchFamily="34" charset="0"/>
                <a:ea typeface="Calibri" panose="020F0502020204030204" pitchFamily="34" charset="0"/>
                <a:cs typeface="Arial" panose="020B0604020202020204" pitchFamily="34" charset="0"/>
              </a:rPr>
              <a:t>PERFORMANCE 25% (</a:t>
            </a:r>
            <a:r>
              <a:rPr lang="en-US" sz="1100" b="1" dirty="0">
                <a:latin typeface="Arial" panose="020B0604020202020204" pitchFamily="34" charset="0"/>
                <a:cs typeface="Arial" panose="020B0604020202020204" pitchFamily="34" charset="0"/>
              </a:rPr>
              <a:t>Max. 5</a:t>
            </a:r>
            <a:r>
              <a:rPr lang="en-US" sz="1100" b="1" dirty="0">
                <a:latin typeface="Arial" panose="020B0604020202020204" pitchFamily="34" charset="0"/>
                <a:ea typeface="Calibri" panose="020F0502020204030204" pitchFamily="34" charset="0"/>
                <a:cs typeface="Arial" panose="020B0604020202020204" pitchFamily="34" charset="0"/>
              </a:rPr>
              <a:t>00 words)</a:t>
            </a:r>
            <a:endParaRPr lang="en-SG" sz="1100" dirty="0">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8643412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EC407C3-36F0-E091-C36D-19F8B6704312}"/>
              </a:ext>
            </a:extLst>
          </p:cNvPr>
          <p:cNvSpPr/>
          <p:nvPr/>
        </p:nvSpPr>
        <p:spPr>
          <a:xfrm>
            <a:off x="152400" y="1200150"/>
            <a:ext cx="8839200" cy="3429001"/>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r>
              <a:rPr lang="en-US" b="1" dirty="0">
                <a:latin typeface="Arial" panose="020B0604020202020204" pitchFamily="34" charset="0"/>
                <a:cs typeface="Arial" panose="020B0604020202020204" pitchFamily="34" charset="0"/>
              </a:rPr>
              <a:t>DECLARATION </a:t>
            </a:r>
          </a:p>
          <a:p>
            <a:r>
              <a:rPr lang="en-US" b="1" dirty="0">
                <a:latin typeface="Arial" panose="020B0604020202020204" pitchFamily="34" charset="0"/>
                <a:cs typeface="Arial" panose="020B0604020202020204" pitchFamily="34" charset="0"/>
              </a:rPr>
              <a:t> </a:t>
            </a:r>
          </a:p>
          <a:p>
            <a:r>
              <a:rPr lang="en-US" b="1" dirty="0">
                <a:latin typeface="Arial" panose="020B0604020202020204" pitchFamily="34" charset="0"/>
                <a:cs typeface="Arial" panose="020B0604020202020204" pitchFamily="34" charset="0"/>
                <a:sym typeface="Wingdings 2"/>
              </a:rPr>
              <a:t></a:t>
            </a:r>
            <a:r>
              <a:rPr lang="en-US" dirty="0">
                <a:latin typeface="Arial" panose="020B0604020202020204" pitchFamily="34" charset="0"/>
                <a:cs typeface="Arial" panose="020B0604020202020204" pitchFamily="34" charset="0"/>
              </a:rPr>
              <a:t> I agree to the terms and conditions and declare that this entry form is eligible for entry. I confirm all facts and figures contained within are accurate and true. I will be available should the judging panel wish to clarify any information within this entry form.</a:t>
            </a:r>
          </a:p>
          <a:p>
            <a:endParaRPr lang="en-AU" b="1" dirty="0">
              <a:latin typeface="Arial" panose="020B0604020202020204" pitchFamily="34" charset="0"/>
              <a:cs typeface="Arial" panose="020B0604020202020204" pitchFamily="34" charset="0"/>
            </a:endParaRPr>
          </a:p>
          <a:p>
            <a:pPr algn="ctr"/>
            <a:r>
              <a:rPr lang="en-AU" b="1" dirty="0">
                <a:latin typeface="Arial" panose="020B0604020202020204" pitchFamily="34" charset="0"/>
                <a:cs typeface="Arial" panose="020B0604020202020204" pitchFamily="34" charset="0"/>
              </a:rPr>
              <a:t>-THE END- </a:t>
            </a:r>
            <a:endParaRPr lang="en-US"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2583360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92</TotalTime>
  <Words>566</Words>
  <Application>Microsoft Office PowerPoint</Application>
  <PresentationFormat>On-screen Show (16:9)</PresentationFormat>
  <Paragraphs>35</Paragraphs>
  <Slides>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Calibri</vt:lpstr>
      <vt:lpstr>Helvetica CE 45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Kah Yee Chong</dc:creator>
  <cp:lastModifiedBy>Sandi Lapida</cp:lastModifiedBy>
  <cp:revision>23</cp:revision>
  <dcterms:created xsi:type="dcterms:W3CDTF">2006-08-16T00:00:00Z</dcterms:created>
  <dcterms:modified xsi:type="dcterms:W3CDTF">2026-01-27T01:51:23Z</dcterms:modified>
</cp:coreProperties>
</file>